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110" d="100"/>
          <a:sy n="110" d="100"/>
        </p:scale>
        <p:origin x="95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7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9993"/>
            <a:ext cx="6858000" cy="514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97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178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5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238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961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348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381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06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028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142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449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104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7006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0B198-9831-4208-8259-C0FFE3B2B63E}" type="datetimeFigureOut">
              <a:rPr lang="pt-BR" smtClean="0"/>
              <a:t>05/01/2018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AA14D-22D4-4444-985F-354FEC21BF61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58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074761" y="3165310"/>
            <a:ext cx="6858000" cy="1655762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29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24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0</Words>
  <Application>Microsoft Office PowerPoint</Application>
  <PresentationFormat>Apresentação na tela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>PUCRS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Machado De Souza</dc:creator>
  <cp:lastModifiedBy>Luana Oliveira Trindade</cp:lastModifiedBy>
  <cp:revision>15</cp:revision>
  <dcterms:created xsi:type="dcterms:W3CDTF">2017-11-07T18:55:33Z</dcterms:created>
  <dcterms:modified xsi:type="dcterms:W3CDTF">2018-01-05T10:50:21Z</dcterms:modified>
</cp:coreProperties>
</file>