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620000" cy="7620000"/>
  <p:notesSz cx="6797675" cy="98567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7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247070"/>
            <a:ext cx="6477000" cy="265288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4002264"/>
            <a:ext cx="5715000" cy="183973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05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07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07" y="1899710"/>
            <a:ext cx="6572250" cy="316970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907" y="5099405"/>
            <a:ext cx="6572250" cy="166687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09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875" y="2028472"/>
            <a:ext cx="3238500" cy="48348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25" y="2028472"/>
            <a:ext cx="3238500" cy="48348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6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7" y="405696"/>
            <a:ext cx="6572250" cy="147284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868" y="1867959"/>
            <a:ext cx="3223617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68" y="2783417"/>
            <a:ext cx="3223617" cy="409398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7625" y="1867959"/>
            <a:ext cx="3239493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7625" y="2783417"/>
            <a:ext cx="3239493" cy="409398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66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66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227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508000"/>
            <a:ext cx="2457648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493" y="1097141"/>
            <a:ext cx="3857625" cy="541513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2286000"/>
            <a:ext cx="2457648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0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508000"/>
            <a:ext cx="2457648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39493" y="1097141"/>
            <a:ext cx="3857625" cy="5415139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2286000"/>
            <a:ext cx="2457648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22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1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3063" y="405694"/>
            <a:ext cx="1643063" cy="64575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875" y="405694"/>
            <a:ext cx="4833938" cy="645759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50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5" y="405696"/>
            <a:ext cx="657225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2028472"/>
            <a:ext cx="657225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875" y="7062613"/>
            <a:ext cx="1714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328C-2E43-45B1-A70B-20752DD887C4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25" y="7062613"/>
            <a:ext cx="257175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625" y="7062613"/>
            <a:ext cx="1714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FC038-B35C-43DA-8150-1C7783C83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68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1776" y="5283628"/>
            <a:ext cx="5958923" cy="2018561"/>
          </a:xfrm>
        </p:spPr>
        <p:txBody>
          <a:bodyPr>
            <a:normAutofit/>
          </a:bodyPr>
          <a:lstStyle/>
          <a:p>
            <a:pPr algn="l"/>
            <a:r>
              <a:rPr lang="pt-BR" sz="1600" b="1" dirty="0">
                <a:solidFill>
                  <a:schemeClr val="bg1"/>
                </a:solidFill>
              </a:rPr>
              <a:t>Comissão Examinadora: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Prof. Dr. Nome orientador (a) (Orientador/ Orientadora)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Profa. Dra. Nome avaliador (a) (</a:t>
            </a:r>
            <a:r>
              <a:rPr lang="pt-BR" sz="1500" dirty="0" err="1">
                <a:solidFill>
                  <a:schemeClr val="bg1"/>
                </a:solidFill>
              </a:rPr>
              <a:t>Coorientador</a:t>
            </a:r>
            <a:r>
              <a:rPr lang="pt-BR" sz="1500" dirty="0">
                <a:solidFill>
                  <a:schemeClr val="bg1"/>
                </a:solidFill>
              </a:rPr>
              <a:t> (a) – sigla Instituição 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chemeClr val="bg1"/>
                </a:solidFill>
              </a:rPr>
              <a:t>Profa. Dra. Nome avaliador (a)(sigla Instituição 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5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5873099" y="5422422"/>
            <a:ext cx="1663581" cy="1475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61970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 dirty="0">
                <a:solidFill>
                  <a:schemeClr val="bg1"/>
                </a:solidFill>
              </a:rPr>
              <a:t>Data: </a:t>
            </a:r>
            <a:r>
              <a:rPr lang="pt-BR" sz="1400" b="1" dirty="0" err="1">
                <a:solidFill>
                  <a:schemeClr val="bg1"/>
                </a:solidFill>
              </a:rPr>
              <a:t>dd</a:t>
            </a:r>
            <a:r>
              <a:rPr lang="pt-BR" sz="1400" b="1" dirty="0">
                <a:solidFill>
                  <a:schemeClr val="bg1"/>
                </a:solidFill>
              </a:rPr>
              <a:t>/mm/</a:t>
            </a:r>
            <a:r>
              <a:rPr lang="pt-BR" sz="1400" b="1" dirty="0" err="1">
                <a:solidFill>
                  <a:schemeClr val="bg1"/>
                </a:solidFill>
              </a:rPr>
              <a:t>aaaa</a:t>
            </a:r>
            <a:endParaRPr lang="pt-BR" sz="1400" b="1" dirty="0">
              <a:solidFill>
                <a:schemeClr val="bg1"/>
              </a:solidFill>
            </a:endParaRPr>
          </a:p>
          <a:p>
            <a:pPr algn="l"/>
            <a:r>
              <a:rPr lang="pt-BR" sz="1400" b="1" dirty="0">
                <a:solidFill>
                  <a:schemeClr val="bg1"/>
                </a:solidFill>
              </a:rPr>
              <a:t>Horário: </a:t>
            </a:r>
            <a:r>
              <a:rPr lang="pt-BR" sz="1400" b="1" dirty="0" err="1">
                <a:solidFill>
                  <a:schemeClr val="bg1"/>
                </a:solidFill>
              </a:rPr>
              <a:t>xxh</a:t>
            </a:r>
            <a:endParaRPr lang="pt-BR" sz="1400" b="1" dirty="0">
              <a:solidFill>
                <a:schemeClr val="bg1"/>
              </a:solidFill>
            </a:endParaRPr>
          </a:p>
          <a:p>
            <a:pPr algn="l"/>
            <a:r>
              <a:rPr lang="pt-BR" sz="1400" b="1" dirty="0">
                <a:solidFill>
                  <a:schemeClr val="bg1"/>
                </a:solidFill>
              </a:rPr>
              <a:t>Local: Prédio </a:t>
            </a:r>
            <a:r>
              <a:rPr lang="pt-BR" sz="1400" b="1" dirty="0" err="1">
                <a:solidFill>
                  <a:schemeClr val="bg1"/>
                </a:solidFill>
              </a:rPr>
              <a:t>xx</a:t>
            </a:r>
            <a:r>
              <a:rPr lang="pt-BR" sz="1400" b="1" dirty="0">
                <a:solidFill>
                  <a:schemeClr val="bg1"/>
                </a:solidFill>
              </a:rPr>
              <a:t>,  Sala </a:t>
            </a:r>
            <a:r>
              <a:rPr lang="pt-BR" sz="1400" b="1" dirty="0" err="1">
                <a:solidFill>
                  <a:schemeClr val="bg1"/>
                </a:solidFill>
              </a:rPr>
              <a:t>xxx</a:t>
            </a:r>
            <a:endParaRPr lang="pt-BR" sz="1400" b="1" dirty="0">
              <a:solidFill>
                <a:schemeClr val="bg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035277" y="1893396"/>
            <a:ext cx="5884683" cy="878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Pontifícia Universidade Católica do Rio Grande do Sul</a:t>
            </a:r>
          </a:p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Programa </a:t>
            </a:r>
            <a:r>
              <a:rPr lang="pt-BR" sz="1600" b="1">
                <a:solidFill>
                  <a:schemeClr val="bg1"/>
                </a:solidFill>
              </a:rPr>
              <a:t>de Pós-Graduação</a:t>
            </a:r>
            <a:endParaRPr lang="pt-BR" sz="1600" b="1" dirty="0">
              <a:solidFill>
                <a:schemeClr val="bg1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035278" y="2743834"/>
            <a:ext cx="5884682" cy="3237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1600" b="1" dirty="0">
                <a:solidFill>
                  <a:schemeClr val="bg1"/>
                </a:solidFill>
              </a:rPr>
              <a:t>Apresenta a Defesa de Doutorado: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00955" y="3471271"/>
            <a:ext cx="7177855" cy="15474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pt-BR" sz="2000" b="1" dirty="0">
                <a:solidFill>
                  <a:schemeClr val="bg1"/>
                </a:solidFill>
              </a:rPr>
              <a:t>“TÍTULO DO TRABALHO</a:t>
            </a:r>
            <a:r>
              <a:rPr lang="pt-BR" sz="2000" dirty="0">
                <a:solidFill>
                  <a:schemeClr val="bg1"/>
                </a:solidFill>
              </a:rPr>
              <a:t>”</a:t>
            </a:r>
            <a:br>
              <a:rPr lang="pt-BR" sz="1800" dirty="0">
                <a:solidFill>
                  <a:schemeClr val="bg1"/>
                </a:solidFill>
              </a:rPr>
            </a:br>
            <a:r>
              <a:rPr lang="pt-BR" sz="1800" dirty="0">
                <a:solidFill>
                  <a:schemeClr val="bg1"/>
                </a:solidFill>
              </a:rPr>
              <a:t>de</a:t>
            </a:r>
            <a:br>
              <a:rPr lang="pt-BR" sz="1800" dirty="0">
                <a:solidFill>
                  <a:schemeClr val="bg1"/>
                </a:solidFill>
              </a:rPr>
            </a:br>
            <a:r>
              <a:rPr lang="pt-BR" sz="2000" b="1" dirty="0">
                <a:solidFill>
                  <a:schemeClr val="bg1"/>
                </a:solidFill>
              </a:rPr>
              <a:t>NOME ALUNO (A)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849"/>
            <a:ext cx="7620000" cy="220704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5" r="1"/>
          <a:stretch/>
        </p:blipFill>
        <p:spPr>
          <a:xfrm>
            <a:off x="5236307" y="528073"/>
            <a:ext cx="2300373" cy="52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39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6D7B54C52AE6A4F987E4BBB935FB178" ma:contentTypeVersion="15" ma:contentTypeDescription="Crie um novo documento." ma:contentTypeScope="" ma:versionID="9ef516d29d5ecb14e03f608665126a98">
  <xsd:schema xmlns:xsd="http://www.w3.org/2001/XMLSchema" xmlns:xs="http://www.w3.org/2001/XMLSchema" xmlns:p="http://schemas.microsoft.com/office/2006/metadata/properties" xmlns:ns3="ccc3cc46-3cfc-4daa-a2f1-ee8fa5e410c6" xmlns:ns4="83d1ca23-0309-4881-aba5-a796b9548342" targetNamespace="http://schemas.microsoft.com/office/2006/metadata/properties" ma:root="true" ma:fieldsID="8acb59ad4df51899cfa63ad5995b3439" ns3:_="" ns4:_="">
    <xsd:import namespace="ccc3cc46-3cfc-4daa-a2f1-ee8fa5e410c6"/>
    <xsd:import namespace="83d1ca23-0309-4881-aba5-a796b95483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3cc46-3cfc-4daa-a2f1-ee8fa5e410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d1ca23-0309-4881-aba5-a796b954834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c3cc46-3cfc-4daa-a2f1-ee8fa5e410c6" xsi:nil="true"/>
  </documentManagement>
</p:properties>
</file>

<file path=customXml/itemProps1.xml><?xml version="1.0" encoding="utf-8"?>
<ds:datastoreItem xmlns:ds="http://schemas.openxmlformats.org/officeDocument/2006/customXml" ds:itemID="{98DD8BFE-63C3-4980-A6DA-C59C63DEE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c3cc46-3cfc-4daa-a2f1-ee8fa5e410c6"/>
    <ds:schemaRef ds:uri="83d1ca23-0309-4881-aba5-a796b95483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FFF130-C35B-4700-9E32-159A950757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77E063-67A1-4034-B90E-20AA4D65099C}">
  <ds:schemaRefs>
    <ds:schemaRef ds:uri="http://schemas.openxmlformats.org/package/2006/metadata/core-properties"/>
    <ds:schemaRef ds:uri="http://schemas.microsoft.com/office/2006/documentManagement/types"/>
    <ds:schemaRef ds:uri="ccc3cc46-3cfc-4daa-a2f1-ee8fa5e410c6"/>
    <ds:schemaRef ds:uri="http://purl.org/dc/terms/"/>
    <ds:schemaRef ds:uri="http://purl.org/dc/elements/1.1/"/>
    <ds:schemaRef ds:uri="http://schemas.microsoft.com/office/infopath/2007/PartnerControls"/>
    <ds:schemaRef ds:uri="83d1ca23-0309-4881-aba5-a796b9548342"/>
    <ds:schemaRef ds:uri="http://schemas.microsoft.com/office/2006/metadata/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1321</TotalTime>
  <Words>94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GTIT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DA VAGA</dc:title>
  <dc:creator>Laura Villodre Machado</dc:creator>
  <cp:lastModifiedBy>Danuza Borowski Machado</cp:lastModifiedBy>
  <cp:revision>47</cp:revision>
  <cp:lastPrinted>2019-08-21T21:51:15Z</cp:lastPrinted>
  <dcterms:created xsi:type="dcterms:W3CDTF">2016-03-10T19:32:04Z</dcterms:created>
  <dcterms:modified xsi:type="dcterms:W3CDTF">2024-08-26T18:01:53Z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0x01010036D7B54C52AE6A4F987E4BBB935FB178</vt:lpwstr>
  </property>
</Properties>
</file>