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620000" cy="7620000"/>
  <p:notesSz cx="6797675" cy="98567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7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247070"/>
            <a:ext cx="6477000" cy="2652889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4002264"/>
            <a:ext cx="5715000" cy="1839736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4057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07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907" y="1899710"/>
            <a:ext cx="6572250" cy="3169708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907" y="5099405"/>
            <a:ext cx="6572250" cy="166687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809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3875" y="2028472"/>
            <a:ext cx="3238500" cy="48348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7625" y="2028472"/>
            <a:ext cx="3238500" cy="48348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6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7" y="405696"/>
            <a:ext cx="6572250" cy="147284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868" y="1867959"/>
            <a:ext cx="3223617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868" y="2783417"/>
            <a:ext cx="3223617" cy="409398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57625" y="1867959"/>
            <a:ext cx="3239493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57625" y="2783417"/>
            <a:ext cx="3239493" cy="409398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5666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66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227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508000"/>
            <a:ext cx="2457648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9493" y="1097141"/>
            <a:ext cx="3857625" cy="5415139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2286000"/>
            <a:ext cx="2457648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0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508000"/>
            <a:ext cx="2457648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39493" y="1097141"/>
            <a:ext cx="3857625" cy="5415139"/>
          </a:xfrm>
        </p:spPr>
        <p:txBody>
          <a:bodyPr anchor="t"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2286000"/>
            <a:ext cx="2457648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225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16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53063" y="405694"/>
            <a:ext cx="1643063" cy="64575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3875" y="405694"/>
            <a:ext cx="4833938" cy="645759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50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875" y="405696"/>
            <a:ext cx="6572250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5" y="2028472"/>
            <a:ext cx="6572250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3875" y="7062613"/>
            <a:ext cx="17145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25" y="7062613"/>
            <a:ext cx="257175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81625" y="7062613"/>
            <a:ext cx="17145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68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346"/>
            <a:ext cx="7620000" cy="2295525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87678" y="1856177"/>
            <a:ext cx="5884683" cy="8786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</a:rPr>
              <a:t>Pontifícia Universidade Católica do Rio Grande do Sul</a:t>
            </a:r>
          </a:p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</a:rPr>
              <a:t>Programa de Pós-Graduação em Psicologia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187679" y="2688174"/>
            <a:ext cx="5884682" cy="3237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</a:rPr>
              <a:t>Apresenta a Defesa </a:t>
            </a:r>
            <a:r>
              <a:rPr lang="pt-BR" sz="1600" b="1">
                <a:solidFill>
                  <a:schemeClr val="bg1"/>
                </a:solidFill>
              </a:rPr>
              <a:t>de Mestrado: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79379" y="3011913"/>
            <a:ext cx="6770451" cy="23197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600" b="1" dirty="0">
                <a:solidFill>
                  <a:schemeClr val="bg1"/>
                </a:solidFill>
              </a:rPr>
              <a:t>“TÍTULO DO TRABALHO</a:t>
            </a:r>
            <a:r>
              <a:rPr lang="pt-BR" sz="2600" dirty="0">
                <a:solidFill>
                  <a:schemeClr val="bg1"/>
                </a:solidFill>
              </a:rPr>
              <a:t>”</a:t>
            </a:r>
            <a:br>
              <a:rPr lang="pt-BR" sz="2600" dirty="0">
                <a:solidFill>
                  <a:schemeClr val="bg1"/>
                </a:solidFill>
              </a:rPr>
            </a:br>
            <a:br>
              <a:rPr lang="pt-BR" sz="2600" dirty="0">
                <a:solidFill>
                  <a:schemeClr val="bg1"/>
                </a:solidFill>
              </a:rPr>
            </a:br>
            <a:r>
              <a:rPr lang="pt-BR" sz="2600" dirty="0">
                <a:solidFill>
                  <a:schemeClr val="bg1"/>
                </a:solidFill>
              </a:rPr>
              <a:t>de</a:t>
            </a:r>
            <a:br>
              <a:rPr lang="pt-BR" sz="2600" dirty="0">
                <a:solidFill>
                  <a:schemeClr val="bg1"/>
                </a:solidFill>
              </a:rPr>
            </a:br>
            <a:br>
              <a:rPr lang="pt-BR" sz="2600" b="1" dirty="0">
                <a:solidFill>
                  <a:schemeClr val="bg1"/>
                </a:solidFill>
              </a:rPr>
            </a:br>
            <a:r>
              <a:rPr lang="pt-BR" sz="2600" b="1" dirty="0">
                <a:solidFill>
                  <a:schemeClr val="bg1"/>
                </a:solidFill>
              </a:rPr>
              <a:t>ALUNO (A)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85" r="1"/>
          <a:stretch/>
        </p:blipFill>
        <p:spPr>
          <a:xfrm>
            <a:off x="5310102" y="538433"/>
            <a:ext cx="2300373" cy="527241"/>
          </a:xfrm>
          <a:prstGeom prst="rect">
            <a:avLst/>
          </a:prstGeom>
        </p:spPr>
      </p:pic>
      <p:sp>
        <p:nvSpPr>
          <p:cNvPr id="11" name="Subtítulo 2"/>
          <p:cNvSpPr>
            <a:spLocks noGrp="1"/>
          </p:cNvSpPr>
          <p:nvPr>
            <p:ph type="subTitle" idx="1"/>
          </p:nvPr>
        </p:nvSpPr>
        <p:spPr>
          <a:xfrm>
            <a:off x="0" y="5731480"/>
            <a:ext cx="5958923" cy="1533427"/>
          </a:xfrm>
        </p:spPr>
        <p:txBody>
          <a:bodyPr>
            <a:normAutofit/>
          </a:bodyPr>
          <a:lstStyle/>
          <a:p>
            <a:pPr algn="l"/>
            <a:r>
              <a:rPr lang="pt-BR" sz="1600" b="1" dirty="0">
                <a:solidFill>
                  <a:schemeClr val="bg1"/>
                </a:solidFill>
              </a:rPr>
              <a:t>Comissão Examinadora: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500" dirty="0">
                <a:solidFill>
                  <a:schemeClr val="bg1"/>
                </a:solidFill>
              </a:rPr>
              <a:t>Prof. Dr. Nome orientador (a) (Orientador/ Orientadora)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500" dirty="0">
                <a:solidFill>
                  <a:schemeClr val="bg1"/>
                </a:solidFill>
              </a:rPr>
              <a:t>Profa. Dra. Nome avaliador (a) (</a:t>
            </a:r>
            <a:r>
              <a:rPr lang="pt-BR" sz="1500" dirty="0" err="1">
                <a:solidFill>
                  <a:schemeClr val="bg1"/>
                </a:solidFill>
              </a:rPr>
              <a:t>Coorientador</a:t>
            </a:r>
            <a:r>
              <a:rPr lang="pt-BR" sz="1500" dirty="0">
                <a:solidFill>
                  <a:schemeClr val="bg1"/>
                </a:solidFill>
              </a:rPr>
              <a:t> (a) – sigla Instituição 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500" dirty="0">
                <a:solidFill>
                  <a:schemeClr val="bg1"/>
                </a:solidFill>
              </a:rPr>
              <a:t>Profa. Dra. Nome avaliador (a)(sigla Instituição 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BR" sz="15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5946894" y="5731480"/>
            <a:ext cx="1663581" cy="1475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61970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b="1" dirty="0">
                <a:solidFill>
                  <a:schemeClr val="bg1"/>
                </a:solidFill>
              </a:rPr>
              <a:t>Data: </a:t>
            </a:r>
            <a:r>
              <a:rPr lang="pt-BR" sz="1400" b="1" dirty="0" err="1">
                <a:solidFill>
                  <a:schemeClr val="bg1"/>
                </a:solidFill>
              </a:rPr>
              <a:t>dd</a:t>
            </a:r>
            <a:r>
              <a:rPr lang="pt-BR" sz="1400" b="1" dirty="0">
                <a:solidFill>
                  <a:schemeClr val="bg1"/>
                </a:solidFill>
              </a:rPr>
              <a:t>/mm/</a:t>
            </a:r>
            <a:r>
              <a:rPr lang="pt-BR" sz="1400" b="1" dirty="0" err="1">
                <a:solidFill>
                  <a:schemeClr val="bg1"/>
                </a:solidFill>
              </a:rPr>
              <a:t>aaaa</a:t>
            </a:r>
            <a:endParaRPr lang="pt-BR" sz="1400" b="1" dirty="0">
              <a:solidFill>
                <a:schemeClr val="bg1"/>
              </a:solidFill>
            </a:endParaRPr>
          </a:p>
          <a:p>
            <a:pPr algn="l"/>
            <a:r>
              <a:rPr lang="pt-BR" sz="1400" b="1" dirty="0">
                <a:solidFill>
                  <a:schemeClr val="bg1"/>
                </a:solidFill>
              </a:rPr>
              <a:t>Horário: </a:t>
            </a:r>
            <a:r>
              <a:rPr lang="pt-BR" sz="1400" b="1" dirty="0" err="1">
                <a:solidFill>
                  <a:schemeClr val="bg1"/>
                </a:solidFill>
              </a:rPr>
              <a:t>xxh</a:t>
            </a:r>
            <a:endParaRPr lang="pt-BR" sz="1400" b="1" dirty="0">
              <a:solidFill>
                <a:schemeClr val="bg1"/>
              </a:solidFill>
            </a:endParaRPr>
          </a:p>
          <a:p>
            <a:pPr algn="l"/>
            <a:r>
              <a:rPr lang="pt-BR" sz="1400" b="1" dirty="0">
                <a:solidFill>
                  <a:schemeClr val="bg1"/>
                </a:solidFill>
              </a:rPr>
              <a:t>Local: Prédio </a:t>
            </a:r>
            <a:r>
              <a:rPr lang="pt-BR" sz="1400" b="1" dirty="0" err="1">
                <a:solidFill>
                  <a:schemeClr val="bg1"/>
                </a:solidFill>
              </a:rPr>
              <a:t>xx</a:t>
            </a:r>
            <a:r>
              <a:rPr lang="pt-BR" sz="1400" b="1" dirty="0">
                <a:solidFill>
                  <a:schemeClr val="bg1"/>
                </a:solidFill>
              </a:rPr>
              <a:t>,  Sala </a:t>
            </a:r>
            <a:r>
              <a:rPr lang="pt-BR" sz="1400" b="1" dirty="0" err="1">
                <a:solidFill>
                  <a:schemeClr val="bg1"/>
                </a:solidFill>
              </a:rPr>
              <a:t>xxx</a:t>
            </a:r>
            <a:endParaRPr lang="pt-B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039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6D7B54C52AE6A4F987E4BBB935FB178" ma:contentTypeVersion="15" ma:contentTypeDescription="Crie um novo documento." ma:contentTypeScope="" ma:versionID="9ef516d29d5ecb14e03f608665126a98">
  <xsd:schema xmlns:xsd="http://www.w3.org/2001/XMLSchema" xmlns:xs="http://www.w3.org/2001/XMLSchema" xmlns:p="http://schemas.microsoft.com/office/2006/metadata/properties" xmlns:ns3="ccc3cc46-3cfc-4daa-a2f1-ee8fa5e410c6" xmlns:ns4="83d1ca23-0309-4881-aba5-a796b9548342" targetNamespace="http://schemas.microsoft.com/office/2006/metadata/properties" ma:root="true" ma:fieldsID="8acb59ad4df51899cfa63ad5995b3439" ns3:_="" ns4:_="">
    <xsd:import namespace="ccc3cc46-3cfc-4daa-a2f1-ee8fa5e410c6"/>
    <xsd:import namespace="83d1ca23-0309-4881-aba5-a796b954834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3cc46-3cfc-4daa-a2f1-ee8fa5e410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d1ca23-0309-4881-aba5-a796b954834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c3cc46-3cfc-4daa-a2f1-ee8fa5e410c6" xsi:nil="true"/>
  </documentManagement>
</p:properties>
</file>

<file path=customXml/itemProps1.xml><?xml version="1.0" encoding="utf-8"?>
<ds:datastoreItem xmlns:ds="http://schemas.openxmlformats.org/officeDocument/2006/customXml" ds:itemID="{F35CDD40-4AED-4333-B9AC-9B07B5E657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c3cc46-3cfc-4daa-a2f1-ee8fa5e410c6"/>
    <ds:schemaRef ds:uri="83d1ca23-0309-4881-aba5-a796b95483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836135-0179-44D9-A7B0-8FF38A3DA9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8BF60E-4D8A-4803-99DF-501CCDA957DC}">
  <ds:schemaRefs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83d1ca23-0309-4881-aba5-a796b9548342"/>
    <ds:schemaRef ds:uri="ccc3cc46-3cfc-4daa-a2f1-ee8fa5e410c6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</TotalTime>
  <Words>97</Words>
  <Application>Microsoft Office PowerPoint</Application>
  <PresentationFormat>Personalizar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GTIT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NOME DA VAGA</dc:title>
  <dc:creator>Laura Villodre Machado</dc:creator>
  <cp:lastModifiedBy>Danuza Borowski Machado</cp:lastModifiedBy>
  <cp:revision>49</cp:revision>
  <cp:lastPrinted>2019-01-15T16:24:27Z</cp:lastPrinted>
  <dcterms:created xsi:type="dcterms:W3CDTF">2016-03-10T19:32:04Z</dcterms:created>
  <dcterms:modified xsi:type="dcterms:W3CDTF">2024-08-26T18:01:20Z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0x01010036D7B54C52AE6A4F987E4BBB935FB178</vt:lpwstr>
  </property>
</Properties>
</file>